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3"/>
    <p:sldMasterId id="2147483706" r:id="rId4"/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10282225" cx="1828005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203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1049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0193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933699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" lvl="4" marL="3848097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7625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6769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5913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7505699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6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6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bg>
      <p:bgPr>
        <a:solidFill>
          <a:srgbClr val="F3702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9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97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39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F3702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and Subsection 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8" name="Shape 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96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121" name="Shape 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2804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tandalone Introduction or Summar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92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8392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124" name="Shape 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30" name="Shape 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996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596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3198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398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37" name="Shape 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196414" y="32685"/>
            <a:ext cx="17645401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6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596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142" name="Shape 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148" name="Shape 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9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39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uthor Profi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796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97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73" name="Shape 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75" name="Shape 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9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1199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End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78" name="Shape 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2804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Assembly)">
    <p:bg>
      <p:bgPr>
        <a:solidFill>
          <a:srgbClr val="3E5DAA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0" name="Shape 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Classic)">
    <p:bg>
      <p:bgPr>
        <a:solidFill>
          <a:srgbClr val="33333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2" name="Shape 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Ruby)">
    <p:bg>
      <p:bgPr>
        <a:solidFill>
          <a:srgbClr val="EE2D4A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4" name="Shape 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Field)">
    <p:bg>
      <p:bgPr>
        <a:solidFill>
          <a:srgbClr val="00A349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6" name="Shape 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Evolve)">
    <p:bg>
      <p:bgPr>
        <a:solidFill>
          <a:srgbClr val="29BEC6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88" name="Shape 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Hack)">
    <p:bg>
      <p:bgPr>
        <a:solidFill>
          <a:srgbClr val="4C389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90" name="Shape 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(Sprint)">
    <p:bg>
      <p:bgPr>
        <a:solidFill>
          <a:srgbClr val="BE1A8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92" name="Shape 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978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23978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2798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6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4796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398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35528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5"/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392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SzPts val="8392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96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198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798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Course Title and Author Nam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9592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47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5.xml"/><Relationship Id="rId6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20444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8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77670" lvl="1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77670" lvl="2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77670" lvl="3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77670" lvl="4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77670" lvl="5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77670" lvl="6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77670" lvl="7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77670" lvl="8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8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77671" lvl="1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77671" lvl="2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77671" lvl="3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77671" lvl="4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77671" lvl="5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77671" lvl="6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●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77671" lvl="7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○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77671" lvl="8" marL="177673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2798"/>
              <a:buFont typeface="Calibri"/>
              <a:buChar char="■"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26873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8"/>
              <a:buFont typeface="Roboto"/>
              <a:buNone/>
            </a:pPr>
            <a:fld id="{00000000-1234-1234-1234-123412341234}" type="slidenum">
              <a:rPr b="0" i="0" lang="en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702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780954" y="3636866"/>
            <a:ext cx="16436587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rIns="182750" wrap="square" tIns="182750">
            <a:noAutofit/>
          </a:bodyPr>
          <a:lstStyle/>
          <a:p>
            <a:pPr indent="-60909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</a:pPr>
            <a:r>
              <a:rPr lang="en"/>
              <a:t>Testing the image resize service</a:t>
            </a:r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7914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 </a:t>
            </a:r>
            <a:r>
              <a:rPr lang="en"/>
              <a:t>5</a:t>
            </a: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rIns="182675" wrap="square" tIns="182675">
            <a:noAutofit/>
          </a:bodyPr>
          <a:lstStyle/>
          <a:p>
            <a:pPr indent="-27876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0"/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723083" lvl="0" marL="91358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Testing the resize service</a:t>
            </a:r>
          </a:p>
          <a:p>
            <a:pPr indent="-723083" lvl="0" marL="91358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Summarize the section and whole course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27914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427650" y="1776425"/>
            <a:ext cx="16997100" cy="8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723488" lvl="0" marL="9139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Created an image resize service for resizing images on the fly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Learned how to use Docker to deploy the service to AWS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Set up static website hosting and redirection rules on an S3 bucket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rIns="182750" wrap="square" tIns="182750">
            <a:noAutofit/>
          </a:bodyPr>
          <a:lstStyle/>
          <a:p>
            <a:pPr indent="-27914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</a:pPr>
            <a:r>
              <a:rPr lang="en" sz="4398"/>
              <a:t>Course </a:t>
            </a: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216" name="Shape 216"/>
          <p:cNvSpPr txBox="1"/>
          <p:nvPr>
            <p:ph idx="4294967295" type="body"/>
          </p:nvPr>
        </p:nvSpPr>
        <p:spPr>
          <a:xfrm>
            <a:off x="427650" y="1776425"/>
            <a:ext cx="16997100" cy="8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rIns="182750" wrap="square" tIns="182750">
            <a:noAutofit/>
          </a:bodyPr>
          <a:lstStyle/>
          <a:p>
            <a:pPr indent="-723488" lvl="0" marL="9139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Introduced to Serverless Architecture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Learned about AWS Lambda and AWS API Gateway</a:t>
            </a:r>
          </a:p>
          <a:p>
            <a:pPr indent="-723615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8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Learned to use the Serverless Framework</a:t>
            </a:r>
          </a:p>
          <a:p>
            <a:pPr indent="-723615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8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Built 4 real world applications</a:t>
            </a:r>
          </a:p>
          <a:p>
            <a:pPr indent="-723615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8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REST API, Facebook Chatbot, Slack Chatbot, Image Resize API</a:t>
            </a:r>
          </a:p>
          <a:p>
            <a:pPr indent="-723488" lvl="0" marL="913988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6"/>
              <a:buFont typeface="Calibri"/>
              <a:buChar char="●"/>
            </a:pPr>
            <a:r>
              <a:rPr lang="en" sz="3998">
                <a:solidFill>
                  <a:srgbClr val="434343"/>
                </a:solidFill>
              </a:rPr>
              <a:t>Applicable to future challenges in your career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rIns="182675" wrap="square" tIns="182675">
            <a:noAutofit/>
          </a:bodyPr>
          <a:lstStyle/>
          <a:p>
            <a:pPr indent="-609092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92"/>
              <a:buFont typeface="Calibri"/>
              <a:buNone/>
            </a:pPr>
            <a:r>
              <a:rPr lang="en"/>
              <a:t>Thank You!</a:t>
            </a:r>
          </a:p>
        </p:txBody>
      </p:sp>
      <p:sp>
        <p:nvSpPr>
          <p:cNvPr id="222" name="Shape 222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rIns="182675" wrap="square" tIns="182675">
            <a:noAutofit/>
          </a:bodyPr>
          <a:lstStyle/>
          <a:p>
            <a:pPr indent="-279146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96"/>
              <a:buFont typeface="Calibri"/>
              <a:buNone/>
            </a:pPr>
            <a:r>
              <a:rPr lang="en"/>
              <a:t>Good luck and have fun on your coding journey.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